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3" r:id="rId15"/>
    <p:sldId id="268" r:id="rId16"/>
    <p:sldId id="269" r:id="rId17"/>
    <p:sldId id="270" r:id="rId18"/>
    <p:sldId id="271" r:id="rId19"/>
    <p:sldId id="272" r:id="rId20"/>
    <p:sldId id="273" r:id="rId21"/>
    <p:sldId id="287" r:id="rId22"/>
    <p:sldId id="274" r:id="rId23"/>
    <p:sldId id="275" r:id="rId24"/>
    <p:sldId id="276" r:id="rId25"/>
    <p:sldId id="285" r:id="rId26"/>
    <p:sldId id="286" r:id="rId27"/>
    <p:sldId id="277" r:id="rId28"/>
    <p:sldId id="278" r:id="rId29"/>
    <p:sldId id="288" r:id="rId30"/>
    <p:sldId id="279" r:id="rId31"/>
    <p:sldId id="280" r:id="rId32"/>
    <p:sldId id="281" r:id="rId33"/>
    <p:sldId id="282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1.png"/><Relationship Id="rId7" Type="http://schemas.openxmlformats.org/officeDocument/2006/relationships/image" Target="../media/image1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3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97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1.png"/><Relationship Id="rId7" Type="http://schemas.openxmlformats.org/officeDocument/2006/relationships/image" Target="../media/image1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31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127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3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12" Type="http://schemas.openxmlformats.org/officeDocument/2006/relationships/image" Target="../media/image152.png"/><Relationship Id="rId2" Type="http://schemas.openxmlformats.org/officeDocument/2006/relationships/image" Target="../media/image30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51.png"/><Relationship Id="rId5" Type="http://schemas.openxmlformats.org/officeDocument/2006/relationships/image" Target="../media/image149.png"/><Relationship Id="rId15" Type="http://schemas.openxmlformats.org/officeDocument/2006/relationships/image" Target="../media/image155.png"/><Relationship Id="rId10" Type="http://schemas.openxmlformats.org/officeDocument/2006/relationships/image" Target="../media/image148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Relationship Id="rId14" Type="http://schemas.openxmlformats.org/officeDocument/2006/relationships/image" Target="../media/image1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30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59.png"/><Relationship Id="rId5" Type="http://schemas.openxmlformats.org/officeDocument/2006/relationships/image" Target="../media/image157.png"/><Relationship Id="rId15" Type="http://schemas.openxmlformats.org/officeDocument/2006/relationships/image" Target="../media/image163.png"/><Relationship Id="rId10" Type="http://schemas.openxmlformats.org/officeDocument/2006/relationships/image" Target="../media/image148.png"/><Relationship Id="rId19" Type="http://schemas.openxmlformats.org/officeDocument/2006/relationships/image" Target="../media/image167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Relationship Id="rId14" Type="http://schemas.openxmlformats.org/officeDocument/2006/relationships/image" Target="../media/image1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0.png"/><Relationship Id="rId5" Type="http://schemas.openxmlformats.org/officeDocument/2006/relationships/image" Target="../media/image168.png"/><Relationship Id="rId10" Type="http://schemas.openxmlformats.org/officeDocument/2006/relationships/image" Target="../media/image148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12" Type="http://schemas.openxmlformats.org/officeDocument/2006/relationships/image" Target="../media/image17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3.png"/><Relationship Id="rId5" Type="http://schemas.openxmlformats.org/officeDocument/2006/relationships/image" Target="../media/image171.png"/><Relationship Id="rId10" Type="http://schemas.openxmlformats.org/officeDocument/2006/relationships/image" Target="../media/image148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0" Type="http://schemas.openxmlformats.org/officeDocument/2006/relationships/image" Target="../media/image180.png"/><Relationship Id="rId4" Type="http://schemas.openxmlformats.org/officeDocument/2006/relationships/image" Target="../media/image141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7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openxmlformats.org/officeDocument/2006/relationships/image" Target="../media/image18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85.PNG"/><Relationship Id="rId5" Type="http://schemas.openxmlformats.org/officeDocument/2006/relationships/image" Target="../media/image176.png"/><Relationship Id="rId10" Type="http://schemas.openxmlformats.org/officeDocument/2006/relationships/image" Target="../media/image180.png"/><Relationship Id="rId4" Type="http://schemas.openxmlformats.org/officeDocument/2006/relationships/image" Target="../media/image141.png"/><Relationship Id="rId9" Type="http://schemas.openxmlformats.org/officeDocument/2006/relationships/image" Target="../media/image1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openxmlformats.org/officeDocument/2006/relationships/image" Target="../media/image19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90.PNG"/><Relationship Id="rId5" Type="http://schemas.openxmlformats.org/officeDocument/2006/relationships/image" Target="../media/image188.png"/><Relationship Id="rId10" Type="http://schemas.openxmlformats.org/officeDocument/2006/relationships/image" Target="../media/image180.png"/><Relationship Id="rId4" Type="http://schemas.openxmlformats.org/officeDocument/2006/relationships/image" Target="../media/image141.png"/><Relationship Id="rId9" Type="http://schemas.openxmlformats.org/officeDocument/2006/relationships/image" Target="../media/image1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40.png"/><Relationship Id="rId7" Type="http://schemas.openxmlformats.org/officeDocument/2006/relationships/image" Target="../media/image19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8.png"/><Relationship Id="rId5" Type="http://schemas.openxmlformats.org/officeDocument/2006/relationships/image" Target="../media/image19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40.png"/><Relationship Id="rId7" Type="http://schemas.openxmlformats.org/officeDocument/2006/relationships/image" Target="../media/image193.png"/><Relationship Id="rId12" Type="http://schemas.openxmlformats.org/officeDocument/2006/relationships/image" Target="../media/image19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98.png"/><Relationship Id="rId5" Type="http://schemas.openxmlformats.org/officeDocument/2006/relationships/image" Target="../media/image196.png"/><Relationship Id="rId10" Type="http://schemas.openxmlformats.org/officeDocument/2006/relationships/image" Target="../media/image148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40.png"/><Relationship Id="rId7" Type="http://schemas.openxmlformats.org/officeDocument/2006/relationships/image" Target="../media/image193.png"/><Relationship Id="rId12" Type="http://schemas.openxmlformats.org/officeDocument/2006/relationships/image" Target="../media/image20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00.JPG"/><Relationship Id="rId5" Type="http://schemas.openxmlformats.org/officeDocument/2006/relationships/image" Target="../media/image196.png"/><Relationship Id="rId10" Type="http://schemas.openxmlformats.org/officeDocument/2006/relationships/image" Target="../media/image148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40.png"/><Relationship Id="rId7" Type="http://schemas.openxmlformats.org/officeDocument/2006/relationships/image" Target="../media/image193.png"/><Relationship Id="rId12" Type="http://schemas.openxmlformats.org/officeDocument/2006/relationships/image" Target="../media/image20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02.JPG"/><Relationship Id="rId5" Type="http://schemas.openxmlformats.org/officeDocument/2006/relationships/image" Target="../media/image196.png"/><Relationship Id="rId10" Type="http://schemas.openxmlformats.org/officeDocument/2006/relationships/image" Target="../media/image148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9.png"/><Relationship Id="rId3" Type="http://schemas.openxmlformats.org/officeDocument/2006/relationships/image" Target="../media/image175.png"/><Relationship Id="rId7" Type="http://schemas.openxmlformats.org/officeDocument/2006/relationships/image" Target="../media/image205.png"/><Relationship Id="rId12" Type="http://schemas.openxmlformats.org/officeDocument/2006/relationships/image" Target="../media/image18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9.png"/><Relationship Id="rId5" Type="http://schemas.openxmlformats.org/officeDocument/2006/relationships/image" Target="../media/image204.png"/><Relationship Id="rId10" Type="http://schemas.openxmlformats.org/officeDocument/2006/relationships/image" Target="../media/image208.png"/><Relationship Id="rId4" Type="http://schemas.openxmlformats.org/officeDocument/2006/relationships/image" Target="../media/image141.png"/><Relationship Id="rId9" Type="http://schemas.openxmlformats.org/officeDocument/2006/relationships/image" Target="../media/image207.png"/><Relationship Id="rId1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5.png"/><Relationship Id="rId3" Type="http://schemas.openxmlformats.org/officeDocument/2006/relationships/image" Target="../media/image175.png"/><Relationship Id="rId7" Type="http://schemas.openxmlformats.org/officeDocument/2006/relationships/image" Target="../media/image205.png"/><Relationship Id="rId12" Type="http://schemas.openxmlformats.org/officeDocument/2006/relationships/image" Target="../media/image214.png"/><Relationship Id="rId2" Type="http://schemas.openxmlformats.org/officeDocument/2006/relationships/image" Target="../media/image30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13.png"/><Relationship Id="rId5" Type="http://schemas.openxmlformats.org/officeDocument/2006/relationships/image" Target="../media/image211.png"/><Relationship Id="rId15" Type="http://schemas.openxmlformats.org/officeDocument/2006/relationships/image" Target="../media/image217.PNG"/><Relationship Id="rId10" Type="http://schemas.openxmlformats.org/officeDocument/2006/relationships/image" Target="../media/image180.png"/><Relationship Id="rId4" Type="http://schemas.openxmlformats.org/officeDocument/2006/relationships/image" Target="../media/image141.png"/><Relationship Id="rId9" Type="http://schemas.openxmlformats.org/officeDocument/2006/relationships/image" Target="../media/image179.png"/><Relationship Id="rId14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20.png"/><Relationship Id="rId3" Type="http://schemas.openxmlformats.org/officeDocument/2006/relationships/image" Target="../media/image175.png"/><Relationship Id="rId7" Type="http://schemas.openxmlformats.org/officeDocument/2006/relationships/image" Target="../media/image205.png"/><Relationship Id="rId12" Type="http://schemas.openxmlformats.org/officeDocument/2006/relationships/image" Target="../media/image219.png"/><Relationship Id="rId2" Type="http://schemas.openxmlformats.org/officeDocument/2006/relationships/image" Target="../media/image30.png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13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180.png"/><Relationship Id="rId4" Type="http://schemas.openxmlformats.org/officeDocument/2006/relationships/image" Target="../media/image141.png"/><Relationship Id="rId9" Type="http://schemas.openxmlformats.org/officeDocument/2006/relationships/image" Target="../media/image179.png"/><Relationship Id="rId14" Type="http://schemas.openxmlformats.org/officeDocument/2006/relationships/image" Target="../media/image2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0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75.png"/><Relationship Id="rId7" Type="http://schemas.openxmlformats.org/officeDocument/2006/relationships/image" Target="../media/image205.png"/><Relationship Id="rId12" Type="http://schemas.openxmlformats.org/officeDocument/2006/relationships/image" Target="../media/image2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25.PNG"/><Relationship Id="rId5" Type="http://schemas.openxmlformats.org/officeDocument/2006/relationships/image" Target="../media/image223.png"/><Relationship Id="rId10" Type="http://schemas.openxmlformats.org/officeDocument/2006/relationships/image" Target="../media/image180.png"/><Relationship Id="rId4" Type="http://schemas.openxmlformats.org/officeDocument/2006/relationships/image" Target="../media/image141.png"/><Relationship Id="rId9" Type="http://schemas.openxmlformats.org/officeDocument/2006/relationships/image" Target="../media/image1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75.png"/><Relationship Id="rId7" Type="http://schemas.openxmlformats.org/officeDocument/2006/relationships/image" Target="../media/image20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29.PNG"/><Relationship Id="rId5" Type="http://schemas.openxmlformats.org/officeDocument/2006/relationships/image" Target="../media/image227.png"/><Relationship Id="rId10" Type="http://schemas.openxmlformats.org/officeDocument/2006/relationships/image" Target="../media/image180.png"/><Relationship Id="rId4" Type="http://schemas.openxmlformats.org/officeDocument/2006/relationships/image" Target="../media/image141.png"/><Relationship Id="rId9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7.png"/><Relationship Id="rId5" Type="http://schemas.openxmlformats.org/officeDocument/2006/relationships/image" Target="../media/image232.png"/><Relationship Id="rId10" Type="http://schemas.openxmlformats.org/officeDocument/2006/relationships/image" Target="../media/image3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9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31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31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4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30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40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1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65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9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0.png"/><Relationship Id="rId9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31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3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41899" y="3111922"/>
            <a:ext cx="9843502" cy="4086593"/>
            <a:chOff x="8141899" y="3111922"/>
            <a:chExt cx="9843502" cy="4086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1899" y="3111922"/>
              <a:ext cx="9843502" cy="4086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509" y="9346658"/>
            <a:ext cx="2778289" cy="5547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909" y="6433887"/>
            <a:ext cx="75433" cy="75433"/>
            <a:chOff x="759909" y="6433887"/>
            <a:chExt cx="75433" cy="754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909" y="6433887"/>
              <a:ext cx="75433" cy="754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292" y="9006163"/>
            <a:ext cx="1376889" cy="5566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333097" y="-201801"/>
            <a:ext cx="6171429" cy="3313723"/>
            <a:chOff x="-3333097" y="-201801"/>
            <a:chExt cx="6171429" cy="33137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333097" y="-201801"/>
              <a:ext cx="6171429" cy="33137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55939" y="3685275"/>
            <a:ext cx="5588572" cy="2939886"/>
            <a:chOff x="2255939" y="3685275"/>
            <a:chExt cx="5588572" cy="29398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2203" y="3181539"/>
              <a:ext cx="7191270" cy="28802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396828" y="5290260"/>
              <a:ext cx="5336509" cy="90892"/>
              <a:chOff x="2396828" y="5290260"/>
              <a:chExt cx="5336509" cy="9089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2396828" y="5290260"/>
                <a:ext cx="5336509" cy="9089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96828" y="5823693"/>
              <a:ext cx="5336509" cy="90892"/>
              <a:chOff x="2396828" y="5823693"/>
              <a:chExt cx="5336509" cy="9089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2396828" y="5823693"/>
                <a:ext cx="5336509" cy="9089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9621" y="5384314"/>
              <a:ext cx="3378000" cy="63210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9620" y="6073218"/>
              <a:ext cx="5307587" cy="6621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40195" y="-512634"/>
            <a:ext cx="5121616" cy="11968284"/>
            <a:chOff x="9340195" y="-512634"/>
            <a:chExt cx="5121616" cy="119682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0195" y="-512634"/>
              <a:ext cx="5121616" cy="119682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00977" y="3987171"/>
            <a:ext cx="2937749" cy="4505100"/>
            <a:chOff x="10200977" y="3987171"/>
            <a:chExt cx="2937749" cy="45051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483275" y="7917246"/>
              <a:ext cx="2373087" cy="105753"/>
              <a:chOff x="10483275" y="7917246"/>
              <a:chExt cx="2373087" cy="1057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83275" y="7917246"/>
                <a:ext cx="2373087" cy="10575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12683" y="5980045"/>
              <a:ext cx="3254305" cy="245923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696712" y="4279528"/>
              <a:ext cx="1946213" cy="2169875"/>
              <a:chOff x="10696712" y="4279528"/>
              <a:chExt cx="1946213" cy="216987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0696712" y="4279528"/>
                <a:ext cx="1946213" cy="216987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369766" y="4076306"/>
              <a:ext cx="2600105" cy="2637152"/>
              <a:chOff x="10369766" y="4076306"/>
              <a:chExt cx="2600105" cy="263715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69766" y="4076306"/>
                <a:ext cx="2600105" cy="263715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63426" y="7936839"/>
              <a:ext cx="3621701" cy="76118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47892" y="3891371"/>
              <a:ext cx="3460524" cy="5722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19004" y="-193597"/>
            <a:ext cx="3901694" cy="3128917"/>
            <a:chOff x="9719004" y="-193597"/>
            <a:chExt cx="3901694" cy="31289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19004" y="-193597"/>
              <a:ext cx="3901694" cy="31289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66877" y="2920856"/>
            <a:ext cx="3805894" cy="1756351"/>
            <a:chOff x="9766877" y="2920856"/>
            <a:chExt cx="3805894" cy="17563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66877" y="2920856"/>
              <a:ext cx="3805894" cy="17563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78191" y="4655536"/>
            <a:ext cx="3805894" cy="1756351"/>
            <a:chOff x="9778191" y="4655536"/>
            <a:chExt cx="3805894" cy="175635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78191" y="4655536"/>
              <a:ext cx="3805894" cy="17563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63650" y="1515658"/>
            <a:ext cx="4219048" cy="8428571"/>
            <a:chOff x="13063650" y="1515658"/>
            <a:chExt cx="4219048" cy="842857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009054" y="1676041"/>
              <a:ext cx="2320548" cy="8100704"/>
              <a:chOff x="14009054" y="1676041"/>
              <a:chExt cx="2320548" cy="810070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840000">
                <a:off x="13188875" y="-2177957"/>
                <a:ext cx="4641095" cy="16201407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840000">
                <a:off x="14009054" y="1676041"/>
                <a:ext cx="2320548" cy="810070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754623" y="6084153"/>
              <a:ext cx="1922537" cy="2566767"/>
              <a:chOff x="13754623" y="6084153"/>
              <a:chExt cx="1922537" cy="2566767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3938405" y="8195450"/>
                <a:ext cx="1217110" cy="54250"/>
                <a:chOff x="13938405" y="8195450"/>
                <a:chExt cx="1217110" cy="54250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840000">
                  <a:off x="13938405" y="8195450"/>
                  <a:ext cx="1217110" cy="54250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840000">
                <a:off x="13898782" y="7240637"/>
                <a:ext cx="1653187" cy="1245854"/>
              </a:xfrm>
              <a:prstGeom prst="rect">
                <a:avLst/>
              </a:prstGeom>
            </p:spPr>
          </p:pic>
          <p:grpSp>
            <p:nvGrpSpPr>
              <p:cNvPr id="1020" name="그룹 1020"/>
              <p:cNvGrpSpPr/>
              <p:nvPr/>
            </p:nvGrpSpPr>
            <p:grpSpPr>
              <a:xfrm>
                <a:off x="14371243" y="6369047"/>
                <a:ext cx="998174" cy="1113121"/>
                <a:chOff x="14371243" y="6369047"/>
                <a:chExt cx="998174" cy="1113121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15360000">
                  <a:off x="14371243" y="6369047"/>
                  <a:ext cx="998174" cy="1113121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199784" y="6264333"/>
                <a:ext cx="1333543" cy="1352829"/>
                <a:chOff x="14199784" y="6264333"/>
                <a:chExt cx="1333543" cy="135282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840000">
                  <a:off x="14199784" y="6264333"/>
                  <a:ext cx="1333543" cy="1352829"/>
                </a:xfrm>
                <a:prstGeom prst="rect">
                  <a:avLst/>
                </a:prstGeom>
              </p:spPr>
            </p:pic>
          </p:grpSp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840000">
                <a:off x="13329597" y="8170671"/>
                <a:ext cx="2035246" cy="420532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840000">
                <a:off x="14326347" y="6200286"/>
                <a:ext cx="1434689" cy="323489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872434" y="2935320"/>
            <a:ext cx="3633600" cy="1720216"/>
            <a:chOff x="9872434" y="2935320"/>
            <a:chExt cx="3633600" cy="172021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72434" y="2935320"/>
              <a:ext cx="3633600" cy="172021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892664" y="4662861"/>
            <a:ext cx="3613371" cy="1771026"/>
            <a:chOff x="9892664" y="4662861"/>
            <a:chExt cx="3613371" cy="177102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92664" y="4662861"/>
              <a:ext cx="3613371" cy="17710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002" y="800410"/>
            <a:ext cx="1035051" cy="5333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06459" y="766838"/>
            <a:ext cx="5924003" cy="544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45293" y="4326663"/>
            <a:ext cx="122155" cy="1632387"/>
            <a:chOff x="17445293" y="4326663"/>
            <a:chExt cx="122155" cy="16323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45293" y="4326663"/>
              <a:ext cx="122155" cy="122155"/>
              <a:chOff x="17445293" y="4326663"/>
              <a:chExt cx="122155" cy="1221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7445293" y="4326663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445293" y="4578369"/>
              <a:ext cx="122155" cy="122155"/>
              <a:chOff x="17445293" y="4578369"/>
              <a:chExt cx="122155" cy="1221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5293" y="4578369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445293" y="4830074"/>
              <a:ext cx="122155" cy="122155"/>
              <a:chOff x="17445293" y="4830074"/>
              <a:chExt cx="122155" cy="12215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5293" y="4830074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445293" y="5081780"/>
              <a:ext cx="122155" cy="122155"/>
              <a:chOff x="17445293" y="5081780"/>
              <a:chExt cx="122155" cy="1221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5293" y="5081780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445293" y="5333485"/>
              <a:ext cx="122155" cy="122155"/>
              <a:chOff x="17445293" y="5333485"/>
              <a:chExt cx="122155" cy="1221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5293" y="5333485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445293" y="5836896"/>
              <a:ext cx="122155" cy="122155"/>
              <a:chOff x="17445293" y="5836896"/>
              <a:chExt cx="122155" cy="1221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5293" y="5836896"/>
                <a:ext cx="122155" cy="1221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445293" y="5585190"/>
              <a:ext cx="122155" cy="122155"/>
              <a:chOff x="17445293" y="5585190"/>
              <a:chExt cx="122155" cy="1221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445293" y="5585190"/>
                <a:ext cx="122155" cy="12215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797674" y="1693340"/>
            <a:ext cx="12528390" cy="7982851"/>
            <a:chOff x="4797674" y="1693340"/>
            <a:chExt cx="12528390" cy="79828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7674" y="1693340"/>
              <a:ext cx="12528390" cy="798285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2165" y="1580965"/>
            <a:ext cx="3443999" cy="265967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973" y="8897364"/>
            <a:ext cx="3686250" cy="984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002" y="800410"/>
            <a:ext cx="1237432" cy="5333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04055" y="780012"/>
            <a:ext cx="5173461" cy="5791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69873" y="6674286"/>
            <a:ext cx="6201905" cy="3108571"/>
            <a:chOff x="11169873" y="6674286"/>
            <a:chExt cx="6201905" cy="310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9873" y="6674286"/>
              <a:ext cx="6201905" cy="310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85111" y="8241661"/>
            <a:ext cx="6171429" cy="1541198"/>
            <a:chOff x="4785111" y="8241661"/>
            <a:chExt cx="6171429" cy="15411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5111" y="8241661"/>
              <a:ext cx="6171429" cy="15411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54635" y="1721365"/>
            <a:ext cx="6171429" cy="2440749"/>
            <a:chOff x="11154635" y="1721365"/>
            <a:chExt cx="6171429" cy="24407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4635" y="1721365"/>
              <a:ext cx="6171429" cy="244074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927" y="1426340"/>
            <a:ext cx="3928770" cy="51540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621" y="9004019"/>
            <a:ext cx="3340717" cy="9845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85111" y="1721365"/>
            <a:ext cx="6171429" cy="2851392"/>
            <a:chOff x="4785111" y="1721365"/>
            <a:chExt cx="6171429" cy="28513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5111" y="1721365"/>
              <a:ext cx="6171429" cy="28513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85111" y="4757874"/>
            <a:ext cx="6171429" cy="3277164"/>
            <a:chOff x="4785111" y="4757874"/>
            <a:chExt cx="6171429" cy="32771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5111" y="4757874"/>
              <a:ext cx="6171429" cy="32771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54635" y="4408155"/>
            <a:ext cx="6171429" cy="2098511"/>
            <a:chOff x="11154635" y="4408155"/>
            <a:chExt cx="6171429" cy="20985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4635" y="4408155"/>
              <a:ext cx="6171429" cy="20985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002" y="800410"/>
            <a:ext cx="1237432" cy="5333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7097" y="780013"/>
            <a:ext cx="7886480" cy="5791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" y="1615536"/>
            <a:ext cx="3148969" cy="34610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621" y="9196878"/>
            <a:ext cx="3196974" cy="598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66752" y="1912457"/>
            <a:ext cx="12844074" cy="8074105"/>
            <a:chOff x="4466752" y="1912457"/>
            <a:chExt cx="12844074" cy="80741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6752" y="1912457"/>
              <a:ext cx="12844074" cy="80741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24027" y="2045435"/>
            <a:ext cx="21727848" cy="8240279"/>
            <a:chOff x="-2524027" y="2045435"/>
            <a:chExt cx="21727848" cy="82402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24027" y="2045435"/>
              <a:ext cx="21727848" cy="82402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2049" y="782553"/>
            <a:ext cx="5801442" cy="5791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002" y="800410"/>
            <a:ext cx="1128899" cy="5333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190" y="4345218"/>
            <a:ext cx="9932108" cy="3244529"/>
            <a:chOff x="976190" y="4345218"/>
            <a:chExt cx="9932108" cy="32445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190" y="4345218"/>
              <a:ext cx="9932108" cy="3244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94568" y="2881768"/>
            <a:ext cx="6347061" cy="7032755"/>
            <a:chOff x="2394568" y="2881768"/>
            <a:chExt cx="6347061" cy="70327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94568" y="2881768"/>
              <a:ext cx="6347061" cy="70327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34253" y="2516054"/>
            <a:ext cx="6171429" cy="6171429"/>
            <a:chOff x="11134253" y="2516054"/>
            <a:chExt cx="6171429" cy="61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134253" y="2516054"/>
              <a:ext cx="6171429" cy="6171429"/>
              <a:chOff x="11134253" y="2516054"/>
              <a:chExt cx="6171429" cy="61714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34253" y="2516054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52638" y="2551044"/>
              <a:ext cx="2898561" cy="195776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376682" y="5176847"/>
              <a:ext cx="849842" cy="849842"/>
              <a:chOff x="12376682" y="5176847"/>
              <a:chExt cx="849842" cy="84984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76682" y="5176847"/>
                <a:ext cx="849842" cy="84984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376682" y="7330533"/>
              <a:ext cx="849842" cy="849842"/>
              <a:chOff x="12376682" y="7330533"/>
              <a:chExt cx="849842" cy="84984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76682" y="7330533"/>
                <a:ext cx="849842" cy="8498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341278" y="2932959"/>
              <a:ext cx="920650" cy="920650"/>
              <a:chOff x="12341278" y="2932959"/>
              <a:chExt cx="920650" cy="92065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41278" y="2932959"/>
                <a:ext cx="920650" cy="920650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61624" y="4737119"/>
              <a:ext cx="2862751" cy="199585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52100" y="6923024"/>
              <a:ext cx="2862751" cy="19387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24027" y="2045435"/>
            <a:ext cx="21727848" cy="8240279"/>
            <a:chOff x="-2524027" y="2045435"/>
            <a:chExt cx="21727848" cy="82402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524027" y="2045435"/>
              <a:ext cx="21727848" cy="8240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11288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4" name="bandicam 2023-06-25 21-59-37-8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29000" y="1993735"/>
            <a:ext cx="11049000" cy="7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0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78621" y="782553"/>
            <a:ext cx="5009384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87820" y="1984753"/>
            <a:ext cx="9457143" cy="7397526"/>
            <a:chOff x="7587820" y="1984753"/>
            <a:chExt cx="9457143" cy="73975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587820" y="1984753"/>
              <a:ext cx="9453732" cy="5144377"/>
              <a:chOff x="7587820" y="1984753"/>
              <a:chExt cx="9453732" cy="514437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87820" y="1984753"/>
                <a:ext cx="9453732" cy="51443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587820" y="6867993"/>
              <a:ext cx="9453732" cy="2506904"/>
              <a:chOff x="7587820" y="6867993"/>
              <a:chExt cx="9453732" cy="25069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87820" y="6867993"/>
                <a:ext cx="9453732" cy="2506904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6933" y="4585374"/>
            <a:ext cx="6103983" cy="33620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4547" y="2841165"/>
            <a:ext cx="1017835" cy="1622300"/>
            <a:chOff x="994547" y="2841165"/>
            <a:chExt cx="1017835" cy="16223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94547" y="2841165"/>
              <a:ext cx="757316" cy="1551029"/>
              <a:chOff x="994547" y="2841165"/>
              <a:chExt cx="757316" cy="15510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4547" y="2841165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7529" y="3918612"/>
              <a:ext cx="544853" cy="544853"/>
              <a:chOff x="1467529" y="3918612"/>
              <a:chExt cx="544853" cy="54485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7529" y="3918612"/>
                <a:ext cx="544853" cy="5448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5440" y="780012"/>
            <a:ext cx="8571146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1109" y="1733533"/>
            <a:ext cx="10164395" cy="2249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1017835" cy="1622300"/>
            <a:chOff x="994547" y="1873306"/>
            <a:chExt cx="1017835" cy="16223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4547" y="1873306"/>
              <a:ext cx="757316" cy="1551029"/>
              <a:chOff x="994547" y="1873306"/>
              <a:chExt cx="757316" cy="1551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1873306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67529" y="2950753"/>
              <a:ext cx="544853" cy="544853"/>
              <a:chOff x="1467529" y="2950753"/>
              <a:chExt cx="544853" cy="5448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2950753"/>
                <a:ext cx="544853" cy="5448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21857" y="4072141"/>
            <a:ext cx="5172810" cy="4823862"/>
            <a:chOff x="1221857" y="4072141"/>
            <a:chExt cx="5172810" cy="48238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1857" y="4072141"/>
              <a:ext cx="5172810" cy="48238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55574" y="5353050"/>
            <a:ext cx="6171429" cy="3548898"/>
            <a:chOff x="11055574" y="5353050"/>
            <a:chExt cx="6171429" cy="35488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55574" y="5353050"/>
              <a:ext cx="6171429" cy="35488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68704" y="4905546"/>
            <a:ext cx="3925450" cy="3990457"/>
            <a:chOff x="6768704" y="4905546"/>
            <a:chExt cx="3925450" cy="39904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8704" y="4905546"/>
              <a:ext cx="3925450" cy="399045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08578" y="8950108"/>
            <a:ext cx="2224189" cy="10485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23850" y="9011060"/>
            <a:ext cx="2523151" cy="104856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44933" y="9011060"/>
            <a:ext cx="4464903" cy="1048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3449" y="777473"/>
            <a:ext cx="2939803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2061" y="2144966"/>
            <a:ext cx="8076423" cy="14271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1017835" cy="1622300"/>
            <a:chOff x="994547" y="1873306"/>
            <a:chExt cx="1017835" cy="16223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4547" y="1873306"/>
              <a:ext cx="757316" cy="1551029"/>
              <a:chOff x="994547" y="1873306"/>
              <a:chExt cx="757316" cy="1551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1873306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67529" y="2950753"/>
              <a:ext cx="544853" cy="544853"/>
              <a:chOff x="1467529" y="2950753"/>
              <a:chExt cx="544853" cy="5448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2950753"/>
                <a:ext cx="544853" cy="5448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392533" y="3495606"/>
            <a:ext cx="2393094" cy="6229152"/>
            <a:chOff x="2392533" y="3495606"/>
            <a:chExt cx="2393094" cy="62291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92533" y="3495606"/>
              <a:ext cx="2393094" cy="62291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20866" y="3495606"/>
            <a:ext cx="2489794" cy="6184159"/>
            <a:chOff x="5120866" y="3495606"/>
            <a:chExt cx="2489794" cy="61841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0866" y="3495606"/>
              <a:ext cx="2489794" cy="61841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08532" y="3495606"/>
            <a:ext cx="2465859" cy="6221162"/>
            <a:chOff x="7908532" y="3495606"/>
            <a:chExt cx="2465859" cy="622116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8532" y="3495606"/>
              <a:ext cx="2465859" cy="62211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15628" y="3524468"/>
            <a:ext cx="6690087" cy="6171429"/>
            <a:chOff x="10615628" y="3524468"/>
            <a:chExt cx="6690087" cy="61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15628" y="3524468"/>
              <a:ext cx="6690087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55620" y="6458359"/>
            <a:ext cx="938620" cy="1008188"/>
            <a:chOff x="11755620" y="6458359"/>
            <a:chExt cx="938620" cy="10081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55620" y="6458359"/>
              <a:ext cx="938620" cy="10081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55620" y="5584733"/>
            <a:ext cx="938620" cy="723838"/>
            <a:chOff x="11755620" y="5584733"/>
            <a:chExt cx="938620" cy="7238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55620" y="5584733"/>
              <a:ext cx="938620" cy="7238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55620" y="7537110"/>
            <a:ext cx="923382" cy="614578"/>
            <a:chOff x="11755620" y="7537110"/>
            <a:chExt cx="923382" cy="61457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55620" y="7537110"/>
              <a:ext cx="923382" cy="614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755620" y="8294844"/>
            <a:ext cx="938620" cy="581000"/>
            <a:chOff x="11755620" y="8294844"/>
            <a:chExt cx="938620" cy="58100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5620" y="8294844"/>
              <a:ext cx="938620" cy="5810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786096" y="8985032"/>
            <a:ext cx="908144" cy="576526"/>
            <a:chOff x="11786096" y="8985032"/>
            <a:chExt cx="908144" cy="57652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86096" y="8985032"/>
              <a:ext cx="908144" cy="5765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3449" y="777473"/>
            <a:ext cx="2939803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2061" y="2144966"/>
            <a:ext cx="5908166" cy="14271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1017835" cy="1622300"/>
            <a:chOff x="994547" y="1873306"/>
            <a:chExt cx="1017835" cy="16223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4547" y="1873306"/>
              <a:ext cx="757316" cy="1551029"/>
              <a:chOff x="994547" y="1873306"/>
              <a:chExt cx="757316" cy="1551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1873306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67529" y="2950753"/>
              <a:ext cx="544853" cy="544853"/>
              <a:chOff x="1467529" y="2950753"/>
              <a:chExt cx="544853" cy="5448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2950753"/>
                <a:ext cx="544853" cy="5448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532409" y="4114046"/>
            <a:ext cx="11220897" cy="4906501"/>
            <a:chOff x="3532409" y="4114046"/>
            <a:chExt cx="11220897" cy="49065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2409" y="4114046"/>
              <a:ext cx="11220897" cy="49065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65021" y="774932"/>
            <a:ext cx="4490746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1109" y="1733537"/>
            <a:ext cx="5799823" cy="2249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1017835" cy="1622300"/>
            <a:chOff x="994547" y="1873306"/>
            <a:chExt cx="1017835" cy="16223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4547" y="1873306"/>
              <a:ext cx="757316" cy="1551029"/>
              <a:chOff x="994547" y="1873306"/>
              <a:chExt cx="757316" cy="1551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1873306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67529" y="2950753"/>
              <a:ext cx="544853" cy="544853"/>
              <a:chOff x="1467529" y="2950753"/>
              <a:chExt cx="544853" cy="5448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2950753"/>
                <a:ext cx="544853" cy="5448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381297" y="3953854"/>
            <a:ext cx="7049365" cy="5071212"/>
            <a:chOff x="2381297" y="3953854"/>
            <a:chExt cx="7049365" cy="50712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81297" y="3953854"/>
              <a:ext cx="7049365" cy="50712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72367" y="3953854"/>
            <a:ext cx="6171429" cy="5116927"/>
            <a:chOff x="9972367" y="3953854"/>
            <a:chExt cx="6171429" cy="51169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72367" y="3953854"/>
              <a:ext cx="6171429" cy="51169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002" y="795330"/>
            <a:ext cx="926527" cy="533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925" y="2381287"/>
            <a:ext cx="2806386" cy="2045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5717" y="3724374"/>
            <a:ext cx="1669458" cy="7510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4111" y="1784199"/>
            <a:ext cx="15375936" cy="111317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478" y="8597582"/>
            <a:ext cx="4273003" cy="11816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4240" y="4463777"/>
            <a:ext cx="5408516" cy="1714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84002" y="782553"/>
            <a:ext cx="6798622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9751" y="1847213"/>
            <a:ext cx="4205316" cy="25233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4547" y="2024563"/>
            <a:ext cx="1017835" cy="1622300"/>
            <a:chOff x="994547" y="2024563"/>
            <a:chExt cx="1017835" cy="16223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94547" y="2024563"/>
              <a:ext cx="757316" cy="1551029"/>
              <a:chOff x="994547" y="2024563"/>
              <a:chExt cx="757316" cy="15510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2024563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7529" y="3102010"/>
              <a:ext cx="544853" cy="544853"/>
              <a:chOff x="1467529" y="3102010"/>
              <a:chExt cx="544853" cy="54485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3102010"/>
                <a:ext cx="544853" cy="544853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11421508" y="4131772"/>
            <a:ext cx="5820732" cy="5038218"/>
            <a:chOff x="9851515" y="3450276"/>
            <a:chExt cx="6666473" cy="538631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1515" y="3450276"/>
              <a:ext cx="6666473" cy="538631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0515600" y="4994991"/>
              <a:ext cx="5178553" cy="3286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1049351" y="6819900"/>
              <a:ext cx="4038250" cy="306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9" y="5343874"/>
            <a:ext cx="4008926" cy="35679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87" y="4162807"/>
            <a:ext cx="6233297" cy="50556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209800" y="3798325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err="1" smtClean="0">
                <a:solidFill>
                  <a:schemeClr val="accent5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POSTCode</a:t>
            </a:r>
            <a:r>
              <a:rPr lang="en-US" altLang="ko-KR" sz="2800" spc="-300" dirty="0" smtClean="0">
                <a:solidFill>
                  <a:schemeClr val="accent5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API</a:t>
            </a:r>
            <a:endParaRPr lang="ko-KR" altLang="en-US" sz="2800" spc="-300" dirty="0">
              <a:solidFill>
                <a:schemeClr val="accent5">
                  <a:lumMod val="7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87" y="9392351"/>
            <a:ext cx="3900730" cy="425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84002" y="782553"/>
            <a:ext cx="6798622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9751" y="1847213"/>
            <a:ext cx="4205316" cy="25233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4547" y="2024563"/>
            <a:ext cx="1017835" cy="1622300"/>
            <a:chOff x="994547" y="2024563"/>
            <a:chExt cx="1017835" cy="16223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94547" y="2024563"/>
              <a:ext cx="757316" cy="1551029"/>
              <a:chOff x="994547" y="2024563"/>
              <a:chExt cx="757316" cy="15510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2024563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7529" y="3102010"/>
              <a:ext cx="544853" cy="544853"/>
              <a:chOff x="1467529" y="3102010"/>
              <a:chExt cx="544853" cy="54485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3102010"/>
                <a:ext cx="544853" cy="544853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10230781" y="5547448"/>
            <a:ext cx="6445771" cy="4758844"/>
            <a:chOff x="976190" y="4147066"/>
            <a:chExt cx="6698560" cy="572311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90" y="4147066"/>
              <a:ext cx="6698560" cy="5723116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2771367" y="7984069"/>
              <a:ext cx="3248434" cy="1312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144907" y="9139938"/>
              <a:ext cx="2493893" cy="161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230782" y="1912169"/>
            <a:ext cx="6445771" cy="3264029"/>
            <a:chOff x="8364720" y="4993902"/>
            <a:chExt cx="8187550" cy="414603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4720" y="4993902"/>
              <a:ext cx="8187550" cy="4146036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11049000" y="6927982"/>
              <a:ext cx="3048000" cy="1967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231492" y="3979673"/>
            <a:ext cx="6227824" cy="5581885"/>
            <a:chOff x="1011480" y="3979673"/>
            <a:chExt cx="6227824" cy="558188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480" y="3979673"/>
              <a:ext cx="6227824" cy="5581885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1600201" y="5708052"/>
              <a:ext cx="5181600" cy="2092478"/>
              <a:chOff x="1600201" y="5708052"/>
              <a:chExt cx="5181600" cy="209247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600201" y="5708052"/>
                <a:ext cx="5181600" cy="1974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2227018" y="7505700"/>
                <a:ext cx="4018049" cy="2948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90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1516" y="782553"/>
            <a:ext cx="4683584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166" y="3992147"/>
            <a:ext cx="3256926" cy="24020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2024563"/>
            <a:ext cx="1017835" cy="1622300"/>
            <a:chOff x="994547" y="2024563"/>
            <a:chExt cx="1017835" cy="16223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4547" y="2024563"/>
              <a:ext cx="757316" cy="1551029"/>
              <a:chOff x="994547" y="2024563"/>
              <a:chExt cx="757316" cy="1551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2024563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67529" y="3102010"/>
              <a:ext cx="544853" cy="544853"/>
              <a:chOff x="1467529" y="3102010"/>
              <a:chExt cx="544853" cy="5448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3102010"/>
                <a:ext cx="544853" cy="544853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074171"/>
            <a:ext cx="3120949" cy="35613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74" y="7348424"/>
            <a:ext cx="12670166" cy="2630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87182" y="782553"/>
            <a:ext cx="7411308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44120" y="2949669"/>
            <a:ext cx="12061561" cy="6053396"/>
            <a:chOff x="5244120" y="2949669"/>
            <a:chExt cx="12061561" cy="60533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4120" y="2949669"/>
              <a:ext cx="12061561" cy="605339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7885" y="3920783"/>
            <a:ext cx="4575821" cy="25233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4547" y="1967896"/>
            <a:ext cx="1017835" cy="1622300"/>
            <a:chOff x="994547" y="1967896"/>
            <a:chExt cx="1017835" cy="16223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94547" y="1967896"/>
              <a:ext cx="757316" cy="1551029"/>
              <a:chOff x="994547" y="1967896"/>
              <a:chExt cx="757316" cy="15510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4547" y="1967896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7529" y="3045343"/>
              <a:ext cx="544853" cy="544853"/>
              <a:chOff x="1467529" y="3045343"/>
              <a:chExt cx="544853" cy="54485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7529" y="3045343"/>
                <a:ext cx="544853" cy="5448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78668" y="780012"/>
            <a:ext cx="6794061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2061" y="1733537"/>
            <a:ext cx="7226861" cy="2249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1017835" cy="1622300"/>
            <a:chOff x="994547" y="1873306"/>
            <a:chExt cx="1017835" cy="16223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4547" y="1873306"/>
              <a:ext cx="757316" cy="1551029"/>
              <a:chOff x="994547" y="1873306"/>
              <a:chExt cx="757316" cy="1551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1873306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67529" y="2950753"/>
              <a:ext cx="544853" cy="544853"/>
              <a:chOff x="1467529" y="2950753"/>
              <a:chExt cx="544853" cy="5448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2950753"/>
                <a:ext cx="544853" cy="5448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696818" y="3854428"/>
            <a:ext cx="4861765" cy="5707130"/>
            <a:chOff x="976190" y="3854428"/>
            <a:chExt cx="4861765" cy="57071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6190" y="3854428"/>
              <a:ext cx="4861765" cy="5707130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796" y="3803081"/>
            <a:ext cx="8669416" cy="5766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8370" y="4196967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78668" y="780012"/>
            <a:ext cx="6794061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2061" y="1733537"/>
            <a:ext cx="7226861" cy="2249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1017835" cy="1622300"/>
            <a:chOff x="994547" y="1873306"/>
            <a:chExt cx="1017835" cy="16223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4547" y="1873306"/>
              <a:ext cx="757316" cy="1551029"/>
              <a:chOff x="994547" y="1873306"/>
              <a:chExt cx="757316" cy="1551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1873306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67529" y="2950753"/>
              <a:ext cx="544853" cy="544853"/>
              <a:chOff x="1467529" y="2950753"/>
              <a:chExt cx="544853" cy="5448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2950753"/>
                <a:ext cx="544853" cy="544853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03" y="4229964"/>
            <a:ext cx="8409920" cy="52624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415804"/>
            <a:ext cx="7527620" cy="611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2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8370" y="4196967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78668" y="780012"/>
            <a:ext cx="6794061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2061" y="1733537"/>
            <a:ext cx="7226861" cy="2249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1017835" cy="1622300"/>
            <a:chOff x="994547" y="1873306"/>
            <a:chExt cx="1017835" cy="16223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4547" y="1873306"/>
              <a:ext cx="757316" cy="1551029"/>
              <a:chOff x="994547" y="1873306"/>
              <a:chExt cx="757316" cy="15510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547" y="1873306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67529" y="2950753"/>
              <a:ext cx="544853" cy="544853"/>
              <a:chOff x="1467529" y="2950753"/>
              <a:chExt cx="544853" cy="5448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529" y="2950753"/>
                <a:ext cx="544853" cy="544853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91" y="3745196"/>
            <a:ext cx="7608109" cy="5200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094" y="3745196"/>
            <a:ext cx="79343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815" y="4462680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06030" y="782553"/>
            <a:ext cx="7373727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928" y="3829774"/>
            <a:ext cx="4018060" cy="52884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90680" y="2085515"/>
            <a:ext cx="3122263" cy="5509876"/>
            <a:chOff x="5990680" y="2085515"/>
            <a:chExt cx="3122263" cy="55098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0680" y="2085515"/>
              <a:ext cx="3122263" cy="55098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90680" y="7826077"/>
            <a:ext cx="11181104" cy="1395709"/>
            <a:chOff x="5990680" y="7826077"/>
            <a:chExt cx="11181104" cy="13957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0680" y="7826077"/>
              <a:ext cx="11181104" cy="13957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4547" y="2024563"/>
            <a:ext cx="1017835" cy="1622300"/>
            <a:chOff x="994547" y="2024563"/>
            <a:chExt cx="1017835" cy="16223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94547" y="2024563"/>
              <a:ext cx="757316" cy="1551029"/>
              <a:chOff x="994547" y="2024563"/>
              <a:chExt cx="757316" cy="155102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4547" y="2024563"/>
                <a:ext cx="757316" cy="15510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7529" y="3102010"/>
              <a:ext cx="544853" cy="544853"/>
              <a:chOff x="1467529" y="3102010"/>
              <a:chExt cx="544853" cy="54485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7529" y="3102010"/>
                <a:ext cx="544853" cy="544853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85" y="2024563"/>
            <a:ext cx="7682599" cy="43914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85" y="6486046"/>
            <a:ext cx="4324572" cy="1238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1144" y="780012"/>
            <a:ext cx="8380537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2061" y="1733537"/>
            <a:ext cx="4429785" cy="2249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757316" cy="1551029"/>
            <a:chOff x="994547" y="1873306"/>
            <a:chExt cx="757316" cy="15510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547" y="1873306"/>
              <a:ext cx="757316" cy="15510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7529" y="2950753"/>
            <a:ext cx="544853" cy="544853"/>
            <a:chOff x="1467529" y="2950753"/>
            <a:chExt cx="544853" cy="5448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529" y="2950753"/>
              <a:ext cx="544853" cy="544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127" y="7549220"/>
            <a:ext cx="3154547" cy="669801"/>
            <a:chOff x="6442001" y="4473056"/>
            <a:chExt cx="3154547" cy="6698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42001" y="4473056"/>
              <a:ext cx="3154547" cy="6698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6190" y="4681908"/>
            <a:ext cx="3919214" cy="2810592"/>
            <a:chOff x="964071" y="4879307"/>
            <a:chExt cx="5168841" cy="37067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071" y="4879307"/>
              <a:ext cx="5168841" cy="370673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248187" y="3500192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5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회원정보 수정 및 탈퇴</a:t>
            </a:r>
            <a:endParaRPr lang="ko-KR" altLang="en-US" sz="2800" spc="-300" dirty="0">
              <a:solidFill>
                <a:schemeClr val="accent5">
                  <a:lumMod val="7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84" y="4304614"/>
            <a:ext cx="4082477" cy="21216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84" y="6745316"/>
            <a:ext cx="4066305" cy="233159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845" y="7263701"/>
            <a:ext cx="4926056" cy="15079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845" y="4313748"/>
            <a:ext cx="3898224" cy="2038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1144" y="780012"/>
            <a:ext cx="8380537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2061" y="1733537"/>
            <a:ext cx="4429785" cy="2249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757316" cy="1551029"/>
            <a:chOff x="994547" y="1873306"/>
            <a:chExt cx="757316" cy="15510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547" y="1873306"/>
              <a:ext cx="757316" cy="15510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7529" y="2950753"/>
            <a:ext cx="544853" cy="544853"/>
            <a:chOff x="1467529" y="2950753"/>
            <a:chExt cx="544853" cy="5448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529" y="2950753"/>
              <a:ext cx="544853" cy="544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127" y="7549220"/>
            <a:ext cx="3154547" cy="669801"/>
            <a:chOff x="6442001" y="4473056"/>
            <a:chExt cx="3154547" cy="6698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42001" y="4473056"/>
              <a:ext cx="3154547" cy="6698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71489" y="4222893"/>
            <a:ext cx="4000091" cy="2185288"/>
            <a:chOff x="6442001" y="5477758"/>
            <a:chExt cx="5261357" cy="31669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2001" y="5477758"/>
              <a:ext cx="5261357" cy="31669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71489" y="6783513"/>
            <a:ext cx="4000091" cy="2386477"/>
            <a:chOff x="11980884" y="5477758"/>
            <a:chExt cx="5261357" cy="31825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0884" y="5477758"/>
              <a:ext cx="5261357" cy="31825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6190" y="4681908"/>
            <a:ext cx="3919214" cy="2810592"/>
            <a:chOff x="964071" y="4879307"/>
            <a:chExt cx="5168841" cy="37067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4071" y="4879307"/>
              <a:ext cx="5168841" cy="370673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31" y="5732825"/>
            <a:ext cx="4648849" cy="33532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14" y="2196774"/>
            <a:ext cx="3762900" cy="32770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8187" y="3500192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5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회원정보 수정 및 탈퇴</a:t>
            </a:r>
            <a:endParaRPr lang="ko-KR" altLang="en-US" sz="2800" spc="-300" dirty="0">
              <a:solidFill>
                <a:schemeClr val="accent5">
                  <a:lumMod val="7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8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6190" y="1589990"/>
            <a:ext cx="6190621" cy="8125191"/>
            <a:chOff x="976190" y="1589990"/>
            <a:chExt cx="6190621" cy="81251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50758" y="-2304243"/>
              <a:ext cx="12381243" cy="16250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190" y="1589990"/>
              <a:ext cx="6190621" cy="8125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478" y="766848"/>
            <a:ext cx="1531032" cy="5444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6113" y="2335664"/>
            <a:ext cx="4140414" cy="2191747"/>
            <a:chOff x="1796113" y="2335664"/>
            <a:chExt cx="4140414" cy="21917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113" y="2335664"/>
              <a:ext cx="4140414" cy="21917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6294" y="4782094"/>
            <a:ext cx="7808133" cy="1267116"/>
            <a:chOff x="8876294" y="4782094"/>
            <a:chExt cx="7808133" cy="12671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6294" y="4782094"/>
              <a:ext cx="7808133" cy="12671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38594" y="2780681"/>
            <a:ext cx="3564795" cy="12249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35066" y="4782094"/>
            <a:ext cx="3867591" cy="4375727"/>
            <a:chOff x="2435066" y="4782094"/>
            <a:chExt cx="3867591" cy="43757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75963" y="7708409"/>
              <a:ext cx="2186235" cy="1157293"/>
              <a:chOff x="3375963" y="7708409"/>
              <a:chExt cx="2186235" cy="115729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75963" y="7708409"/>
                <a:ext cx="2186235" cy="11572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90775" y="4782094"/>
              <a:ext cx="2971423" cy="1572936"/>
              <a:chOff x="2590775" y="4782094"/>
              <a:chExt cx="2971423" cy="157293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90775" y="4782094"/>
                <a:ext cx="2971423" cy="157293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320142" y="5489283"/>
              <a:ext cx="880619" cy="865747"/>
              <a:chOff x="5320142" y="5489283"/>
              <a:chExt cx="880619" cy="86574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20142" y="5489283"/>
                <a:ext cx="880619" cy="86574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02953" y="5119742"/>
              <a:ext cx="2464457" cy="74395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189852" y="6355030"/>
              <a:ext cx="2020210" cy="1069407"/>
              <a:chOff x="3189852" y="6355030"/>
              <a:chExt cx="2020210" cy="106940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189852" y="6355030"/>
                <a:ext cx="2020210" cy="106940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435066" y="6805655"/>
              <a:ext cx="1040209" cy="1040209"/>
              <a:chOff x="2435066" y="6805655"/>
              <a:chExt cx="1040209" cy="10402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35066" y="6805655"/>
                <a:ext cx="1040209" cy="104020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62215" y="6620977"/>
              <a:ext cx="2997562" cy="47459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5188371" y="8053059"/>
              <a:ext cx="1107074" cy="1102309"/>
              <a:chOff x="5188371" y="8053059"/>
              <a:chExt cx="1107074" cy="110230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188371" y="8053059"/>
                <a:ext cx="1107074" cy="110230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58556" y="7893116"/>
              <a:ext cx="2862714" cy="74395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78617" y="3029520"/>
            <a:ext cx="7747650" cy="498846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11230" y="766848"/>
            <a:ext cx="6733546" cy="544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062" y="413997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32697" y="780012"/>
            <a:ext cx="11924299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3013" y="2102118"/>
            <a:ext cx="1582728" cy="13547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757316" cy="1551029"/>
            <a:chOff x="994547" y="1873306"/>
            <a:chExt cx="757316" cy="15510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547" y="1873306"/>
              <a:ext cx="757316" cy="15510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7529" y="2950753"/>
            <a:ext cx="544853" cy="544853"/>
            <a:chOff x="1467529" y="2950753"/>
            <a:chExt cx="544853" cy="5448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529" y="2950753"/>
              <a:ext cx="544853" cy="54485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3" y="4096856"/>
            <a:ext cx="7521675" cy="52805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46323" y="2955639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>
                <a:solidFill>
                  <a:schemeClr val="accent5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마이페이지</a:t>
            </a:r>
            <a:endParaRPr lang="ko-KR" altLang="en-US" sz="2800" spc="-300" dirty="0">
              <a:solidFill>
                <a:schemeClr val="accent5">
                  <a:lumMod val="7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10" y="4847149"/>
            <a:ext cx="6949845" cy="3997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09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8410736"/>
            <a:ext cx="19166086" cy="2301645"/>
            <a:chOff x="-152381" y="8410736"/>
            <a:chExt cx="19166086" cy="2301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8410736"/>
              <a:ext cx="19166086" cy="2301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4174999"/>
            <a:ext cx="16247693" cy="6110716"/>
            <a:chOff x="994547" y="4174999"/>
            <a:chExt cx="16247693" cy="6110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547" y="4174999"/>
              <a:ext cx="16247693" cy="6110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7449" y="780012"/>
            <a:ext cx="11048032" cy="579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02" y="800410"/>
            <a:ext cx="2001499" cy="5333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0156" y="2185442"/>
            <a:ext cx="2304271" cy="13206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547" y="1873306"/>
            <a:ext cx="757316" cy="1551029"/>
            <a:chOff x="994547" y="1873306"/>
            <a:chExt cx="757316" cy="15510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547" y="1873306"/>
              <a:ext cx="757316" cy="15510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7529" y="2950753"/>
            <a:ext cx="544853" cy="544853"/>
            <a:chOff x="1467529" y="2950753"/>
            <a:chExt cx="544853" cy="5448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529" y="2950753"/>
              <a:ext cx="544853" cy="54485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82" y="3695184"/>
            <a:ext cx="11290955" cy="59008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43400" y="4674407"/>
            <a:ext cx="2286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343400" y="5776726"/>
            <a:ext cx="2286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45577" y="6294161"/>
            <a:ext cx="2286000" cy="46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343400" y="6948674"/>
            <a:ext cx="2286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62433" y="6918320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배송은 언제 되나요</a:t>
            </a:r>
            <a:r>
              <a:rPr lang="en-US" altLang="ko-KR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?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03588" y="6338690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담은 막걸리 도수 어떻게 됩니까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18828" y="5778585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환불 문의 드립니다</a:t>
            </a:r>
            <a:r>
              <a:rPr lang="en-US" altLang="ko-KR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78234" y="4639549"/>
            <a:ext cx="336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파손된 상품이 </a:t>
            </a:r>
            <a:r>
              <a:rPr lang="ko-KR" altLang="en-US" b="1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배송되었습니다</a:t>
            </a:r>
            <a:r>
              <a:rPr lang="en-US" altLang="ko-KR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43400" y="5184874"/>
            <a:ext cx="3657600" cy="464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118565" y="4603214"/>
            <a:ext cx="1318883" cy="464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118566" y="5212412"/>
            <a:ext cx="1318882" cy="399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118564" y="5736323"/>
            <a:ext cx="1318883" cy="464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118565" y="6345521"/>
            <a:ext cx="1318882" cy="399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118565" y="6890139"/>
            <a:ext cx="1318882" cy="399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378233" y="5221799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└ </a:t>
            </a:r>
            <a:r>
              <a:rPr lang="en-US" altLang="ko-KR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RE: </a:t>
            </a:r>
            <a:r>
              <a:rPr lang="ko-KR" altLang="en-US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개별 연락 드리겠습니다</a:t>
            </a:r>
            <a:r>
              <a:rPr lang="en-US" altLang="ko-KR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54839" y="46650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환웅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93174" y="57850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검교참판공파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58556" y="63612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이순재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24006" y="6920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최고구마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58555" y="51917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관리자</a:t>
            </a:r>
            <a:endParaRPr lang="ko-KR" alt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3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7042" y="2088005"/>
            <a:ext cx="8682872" cy="3220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5021" y="4813437"/>
            <a:ext cx="5348710" cy="781333"/>
            <a:chOff x="1865021" y="4813437"/>
            <a:chExt cx="5348710" cy="781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64" y="4857069"/>
              <a:ext cx="6657192" cy="89665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865021" y="4813437"/>
              <a:ext cx="5348710" cy="82939"/>
              <a:chOff x="1865021" y="4813437"/>
              <a:chExt cx="5348710" cy="8293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865021" y="4813437"/>
                <a:ext cx="5348710" cy="8293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65021" y="5511831"/>
              <a:ext cx="5348710" cy="82939"/>
              <a:chOff x="1865021" y="5511831"/>
              <a:chExt cx="5348710" cy="8293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865021" y="5511831"/>
                <a:ext cx="5348710" cy="82939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7811" y="5877583"/>
            <a:ext cx="5739993" cy="6514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69295" y="3390353"/>
            <a:ext cx="9385692" cy="3505008"/>
            <a:chOff x="8469295" y="3390353"/>
            <a:chExt cx="9385692" cy="35050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9295" y="3390353"/>
              <a:ext cx="9385692" cy="3505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27641" y="1311281"/>
            <a:ext cx="8358073" cy="9747024"/>
            <a:chOff x="9927641" y="1311281"/>
            <a:chExt cx="8358073" cy="97470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148" y="-3016688"/>
              <a:ext cx="16716146" cy="194940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7641" y="1311281"/>
              <a:ext cx="8358073" cy="97470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77838" y="6653929"/>
            <a:ext cx="3923077" cy="641432"/>
            <a:chOff x="2577838" y="6653929"/>
            <a:chExt cx="3923077" cy="6414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5123" y="6930806"/>
              <a:ext cx="2778289" cy="55475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8592" y="6557721"/>
              <a:ext cx="5574756" cy="56176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01697" y="3604221"/>
            <a:ext cx="6355211" cy="1178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3994" y="782552"/>
            <a:ext cx="5941099" cy="5791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478" y="782553"/>
            <a:ext cx="1347708" cy="5791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977" y="1887339"/>
            <a:ext cx="6277833" cy="21259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7783" y="3793335"/>
            <a:ext cx="4281028" cy="1236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3136" y="3243906"/>
            <a:ext cx="3229010" cy="4931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638" y="5730259"/>
            <a:ext cx="6410059" cy="3557583"/>
            <a:chOff x="1380638" y="5730259"/>
            <a:chExt cx="6410059" cy="3557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92183" y="4183676"/>
              <a:ext cx="12820118" cy="71151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0638" y="5730259"/>
              <a:ext cx="6410059" cy="35575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92158" y="3770881"/>
            <a:ext cx="1385943" cy="16912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54129" y="6629090"/>
            <a:ext cx="1375162" cy="24062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96434" y="6851692"/>
            <a:ext cx="7827119" cy="21259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60193" y="8348164"/>
            <a:ext cx="6588647" cy="12364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55222" y="2314141"/>
            <a:ext cx="6825370" cy="4552667"/>
            <a:chOff x="9755222" y="2314141"/>
            <a:chExt cx="6825370" cy="4552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5222" y="2314141"/>
              <a:ext cx="6825370" cy="45526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01706" y="766848"/>
            <a:ext cx="6743070" cy="544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478" y="766848"/>
            <a:ext cx="1531032" cy="544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458" y="1806882"/>
            <a:ext cx="5278815" cy="20555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6621" y="4051493"/>
            <a:ext cx="8737163" cy="11975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9952" y="5456330"/>
            <a:ext cx="9876309" cy="3911517"/>
            <a:chOff x="1099952" y="5456330"/>
            <a:chExt cx="9876309" cy="39115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173" y="5332294"/>
              <a:ext cx="4821812" cy="64446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952" y="5901090"/>
              <a:ext cx="4622342" cy="346675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6391" y="5332221"/>
              <a:ext cx="4732498" cy="67048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3919" y="5901090"/>
              <a:ext cx="4622342" cy="34667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24669" y="8120169"/>
            <a:ext cx="4761353" cy="1490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18002" y="2702803"/>
            <a:ext cx="5259234" cy="5288126"/>
            <a:chOff x="11918002" y="2702803"/>
            <a:chExt cx="5259234" cy="52881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18002" y="2702803"/>
              <a:ext cx="5259234" cy="52881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96469" y="3014396"/>
            <a:ext cx="3309212" cy="3309212"/>
            <a:chOff x="13996469" y="3014396"/>
            <a:chExt cx="3309212" cy="33092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96469" y="3014396"/>
              <a:ext cx="3309212" cy="3309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478" y="766848"/>
            <a:ext cx="1531032" cy="5444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01706" y="766848"/>
            <a:ext cx="6771642" cy="5444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431" y="1512670"/>
            <a:ext cx="2440055" cy="22523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6650" y="8075904"/>
            <a:ext cx="4725175" cy="1467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87759" y="4882845"/>
            <a:ext cx="128603" cy="1206047"/>
            <a:chOff x="12887759" y="4882845"/>
            <a:chExt cx="128603" cy="1206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87759" y="4882845"/>
              <a:ext cx="128603" cy="12060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93315" y="5485868"/>
            <a:ext cx="138286" cy="687431"/>
            <a:chOff x="5593315" y="5485868"/>
            <a:chExt cx="138286" cy="6874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3315" y="5485868"/>
              <a:ext cx="138286" cy="6874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8295" y="4122558"/>
            <a:ext cx="2509146" cy="2509146"/>
            <a:chOff x="1108295" y="4122558"/>
            <a:chExt cx="2509146" cy="25091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8295" y="4122558"/>
              <a:ext cx="2509146" cy="2509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74861" y="2764806"/>
            <a:ext cx="4422232" cy="4422232"/>
            <a:chOff x="7274861" y="2764806"/>
            <a:chExt cx="4422232" cy="44222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4861" y="2764806"/>
              <a:ext cx="4422232" cy="44222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71586" y="6020009"/>
            <a:ext cx="3381745" cy="3381745"/>
            <a:chOff x="3971586" y="6020009"/>
            <a:chExt cx="3381745" cy="33817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1586" y="6020009"/>
              <a:ext cx="3381745" cy="33817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34471" y="5984503"/>
            <a:ext cx="2596941" cy="2596941"/>
            <a:chOff x="11634471" y="5984503"/>
            <a:chExt cx="2596941" cy="25969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34471" y="5984503"/>
              <a:ext cx="2596941" cy="25969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26971" y="6641191"/>
            <a:ext cx="110327" cy="548444"/>
            <a:chOff x="2226971" y="6641191"/>
            <a:chExt cx="110327" cy="5484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2226971" y="6641191"/>
              <a:ext cx="110327" cy="5484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66015" y="7201471"/>
            <a:ext cx="128603" cy="639297"/>
            <a:chOff x="9366015" y="7201471"/>
            <a:chExt cx="128603" cy="63929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9366015" y="7201471"/>
              <a:ext cx="128603" cy="6392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01023" y="6306924"/>
            <a:ext cx="128603" cy="717059"/>
            <a:chOff x="15601023" y="6306924"/>
            <a:chExt cx="128603" cy="7170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5601023" y="6306924"/>
              <a:ext cx="128603" cy="71705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01162" y="4067402"/>
            <a:ext cx="3194590" cy="20509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54488" y="3907731"/>
            <a:ext cx="2158591" cy="7657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28664" y="5420914"/>
            <a:ext cx="2375394" cy="59206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225936" y="6974269"/>
            <a:ext cx="2905875" cy="108973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10736" y="3984250"/>
            <a:ext cx="2810403" cy="143414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41256" y="7762814"/>
            <a:ext cx="2339032" cy="89929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25298" y="6783231"/>
            <a:ext cx="2997780" cy="119449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00248" y="2603774"/>
            <a:ext cx="3017289" cy="223856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422946" y="4178784"/>
            <a:ext cx="2701923" cy="108973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312834" y="7196415"/>
            <a:ext cx="2778270" cy="224809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21717" y="4659465"/>
            <a:ext cx="2843056" cy="155671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61391" y="7301177"/>
            <a:ext cx="3634089" cy="1835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48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478" y="766848"/>
            <a:ext cx="1531032" cy="5444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01706" y="766848"/>
            <a:ext cx="6771642" cy="5444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44" y="1933483"/>
            <a:ext cx="9257522" cy="765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3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478" y="766848"/>
            <a:ext cx="1531032" cy="5444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0038" y="766848"/>
            <a:ext cx="6868622" cy="544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808631"/>
            <a:ext cx="7558509" cy="4148537"/>
            <a:chOff x="994547" y="1808631"/>
            <a:chExt cx="7558509" cy="41485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547" y="1808631"/>
              <a:ext cx="7558509" cy="41485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547" y="6306569"/>
            <a:ext cx="7558509" cy="3104326"/>
            <a:chOff x="994547" y="6306569"/>
            <a:chExt cx="7558509" cy="31043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4547" y="6306569"/>
              <a:ext cx="7558509" cy="3104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67555" y="1850957"/>
            <a:ext cx="7558509" cy="4063884"/>
            <a:chOff x="9767555" y="1850957"/>
            <a:chExt cx="7558509" cy="40638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7555" y="1850957"/>
              <a:ext cx="7558509" cy="40638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67555" y="6188143"/>
            <a:ext cx="7533801" cy="3222752"/>
            <a:chOff x="9767555" y="6188143"/>
            <a:chExt cx="7533801" cy="32227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67555" y="6188143"/>
              <a:ext cx="7533801" cy="32227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478" y="766848"/>
            <a:ext cx="1531032" cy="5444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3611" y="766848"/>
            <a:ext cx="6338261" cy="544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547" y="1736660"/>
            <a:ext cx="16331516" cy="7833160"/>
            <a:chOff x="994547" y="1736660"/>
            <a:chExt cx="16331516" cy="78331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547" y="1736660"/>
              <a:ext cx="16331516" cy="78331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547" y="1236138"/>
            <a:ext cx="16331516" cy="82939"/>
            <a:chOff x="994547" y="1236138"/>
            <a:chExt cx="16331516" cy="82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94547" y="1236138"/>
              <a:ext cx="16331516" cy="82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90" y="676315"/>
            <a:ext cx="16333333" cy="82939"/>
            <a:chOff x="976190" y="676315"/>
            <a:chExt cx="16333333" cy="82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976190" y="676315"/>
              <a:ext cx="16333333" cy="82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002" y="800410"/>
            <a:ext cx="1237432" cy="5333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64573" y="766848"/>
            <a:ext cx="4417537" cy="544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05055" y="6843230"/>
            <a:ext cx="3421008" cy="2906094"/>
            <a:chOff x="13905055" y="6843230"/>
            <a:chExt cx="3421008" cy="29060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5055" y="6843230"/>
              <a:ext cx="3421008" cy="29060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9804" y="1916764"/>
            <a:ext cx="4246519" cy="4663588"/>
            <a:chOff x="9189804" y="1916764"/>
            <a:chExt cx="4246519" cy="46635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9804" y="1916764"/>
              <a:ext cx="4246519" cy="46635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72735" y="6843230"/>
            <a:ext cx="4663588" cy="2906094"/>
            <a:chOff x="8772735" y="6843230"/>
            <a:chExt cx="4663588" cy="29060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735" y="6843230"/>
              <a:ext cx="4663588" cy="29060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86119" y="1888161"/>
            <a:ext cx="3986616" cy="4663588"/>
            <a:chOff x="4786119" y="1888161"/>
            <a:chExt cx="3986616" cy="46635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6119" y="1888161"/>
              <a:ext cx="3986616" cy="46635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26690" y="1886287"/>
            <a:ext cx="3499374" cy="4663588"/>
            <a:chOff x="13826690" y="1886287"/>
            <a:chExt cx="3499374" cy="46635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26690" y="1886287"/>
              <a:ext cx="3499374" cy="46635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4547" y="6843230"/>
            <a:ext cx="7523548" cy="2906094"/>
            <a:chOff x="994547" y="6843230"/>
            <a:chExt cx="7523548" cy="29060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4547" y="6843230"/>
              <a:ext cx="7523548" cy="290609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2641" y="1758385"/>
            <a:ext cx="3700179" cy="213037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973" y="5801516"/>
            <a:ext cx="2149679" cy="984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40</Words>
  <Application>Microsoft Office PowerPoint</Application>
  <PresentationFormat>사용자 지정</PresentationFormat>
  <Paragraphs>14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?? ??</vt:lpstr>
      <vt:lpstr>맑은 고딕 Semilight</vt:lpstr>
      <vt:lpstr>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18</cp:revision>
  <dcterms:created xsi:type="dcterms:W3CDTF">2023-06-26T07:02:24Z</dcterms:created>
  <dcterms:modified xsi:type="dcterms:W3CDTF">2023-06-26T03:04:42Z</dcterms:modified>
</cp:coreProperties>
</file>